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60" r:id="rId3"/>
    <p:sldId id="296" r:id="rId4"/>
    <p:sldId id="303" r:id="rId5"/>
    <p:sldId id="304" r:id="rId6"/>
    <p:sldId id="305" r:id="rId7"/>
    <p:sldId id="306" r:id="rId8"/>
    <p:sldId id="307" r:id="rId9"/>
    <p:sldId id="308" r:id="rId10"/>
    <p:sldId id="268" r:id="rId11"/>
    <p:sldId id="269" r:id="rId12"/>
    <p:sldId id="270" r:id="rId13"/>
    <p:sldId id="271" r:id="rId14"/>
    <p:sldId id="272" r:id="rId15"/>
    <p:sldId id="277" r:id="rId16"/>
    <p:sldId id="278" r:id="rId17"/>
    <p:sldId id="279" r:id="rId18"/>
    <p:sldId id="280" r:id="rId19"/>
    <p:sldId id="295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ABA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CED0B-6EF0-4A25-877F-B1208EBF879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C625-C3DF-4CA5-AB18-4B8B580AD01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AC541D1-EBB6-4429-A734-DF0F9CB0885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E9953B9-BA1F-406E-BFB9-4AE53E061FD7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6CCC88B-58F7-4963-89E7-E17E02331F6D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F1D6054-657F-4143-A8A7-78AA6710A7D4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005860-8971-41DA-AAFD-57DEAC986C7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67403" cy="45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87" tIns="45860" rIns="91387" bIns="458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6FD6EA45-837D-4CF1-84BC-4E564C723B5A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884463" y="8685877"/>
            <a:ext cx="2970470" cy="4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87" tIns="45860" rIns="91387" bIns="458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2A8CFBBB-5189-4F90-93FC-C23489F7A6BF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0CD90CA-67D0-47E9-BC46-1DCE2A22061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0CD90CA-67D0-47E9-BC46-1DCE2A22061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9F2F132-B2C0-42AA-A6DD-20DAE6753450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63891A4-4993-477D-9E9C-F90F66C2071A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6933A94-3E1D-4C35-828E-BE013677D183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50D3AA2-A312-4A4C-AA57-831E3048B078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42A5F0C-09E9-4F5F-90FC-315EB618855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E169573-5499-4900-8D59-335542ACF616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86A13-34ED-46BA-878B-3A9AFF615FC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38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FA11D-AFC8-48C8-9641-51A7D284D75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3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90DF1-7848-439C-A099-D27725633CC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2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4D178-C422-448C-9BA2-C89886EAE42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07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DCAC9-1506-482F-B09F-DC7FFD52CC6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14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1C97-BA1F-4691-A613-64B816530ADD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27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D8381-4549-41D8-A28F-A20A3F862C8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63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602AA-E409-4FD5-9E04-357340A2401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2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DB528-E8C6-4996-9C35-C95A6E5C1E9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8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4EC8C-8FF1-4C70-BA55-58DA4948DFE6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4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BAE7-DB54-4817-AB92-E7F4B41F602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0BD96-8C1C-4AF0-91E2-4F10343A567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80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1101-B302-4CC4-8388-D01FBDD66D5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6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5C5B1-4942-4476-9E30-CD93D8B1E8EC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12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5758-6141-456E-A0EA-25788738FDB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19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F2A6C-D1A1-4529-8969-EA538CBA1E0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1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1C19-9151-4A73-B91B-DBDADFB4B31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0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D0601-39F3-42F7-8227-B279D24D51D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2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0AF16-2FDD-49A4-8CA6-BD67C05A176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1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FC11D-D1E9-4ED3-8C90-30E58F73396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7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742C5-1480-47F7-B2CB-23F90DD0C67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346B3-9E3D-4903-8163-049BC4477A1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6288088"/>
            <a:ext cx="1887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284B0219-3E1E-41EA-8DE3-7CF993AF439C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0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8DDF47D-EC43-420B-B97F-D4A0E93809C3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1000" y="6288088"/>
            <a:ext cx="18859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38ABED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08400" y="5334000"/>
            <a:ext cx="4608513" cy="39846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Philio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Technology Corporation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08400" y="5837238"/>
            <a:ext cx="4608513" cy="39846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EASY</a:t>
            </a:r>
            <a:r>
              <a:rPr lang="en-GB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FIKS SMART HOME</a:t>
            </a:r>
            <a:endParaRPr lang="en-GB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000232" y="2643182"/>
            <a:ext cx="542928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P</a:t>
            </a:r>
            <a:r>
              <a:rPr lang="en-US" altLang="zh-TW" sz="32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SR03-A</a:t>
            </a:r>
            <a:r>
              <a:rPr lang="zh-TW" altLang="en-US" sz="32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	   </a:t>
            </a:r>
            <a:r>
              <a:rPr lang="en-US" altLang="zh-TW" sz="3200" dirty="0" err="1" smtClean="0">
                <a:solidFill>
                  <a:srgbClr val="000000"/>
                </a:solidFill>
                <a:latin typeface="Arial" charset="0"/>
                <a:cs typeface="標楷體" charset="0"/>
              </a:rPr>
              <a:t>Keyfob</a:t>
            </a:r>
            <a:r>
              <a:rPr lang="en-US" altLang="zh-TW" sz="32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 Remote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981200" y="622300"/>
            <a:ext cx="518159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Quick Guide</a:t>
            </a:r>
            <a:endParaRPr lang="en-GB" sz="36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1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06" y="1989667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9750" y="5724525"/>
            <a:ext cx="5937250" cy="34073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4.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Click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the sensor </a:t>
            </a:r>
            <a:r>
              <a:rPr lang="en-GB" sz="1600" u="sng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until it floats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, and drag it to the new window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56325" y="3297238"/>
            <a:ext cx="2376488" cy="181806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O</a:t>
            </a:r>
            <a:r>
              <a:rPr lang="en-GB" sz="1600" dirty="0" err="1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nce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a sensor has already been placed in a room , there will be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this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icon. This means this sensor can't be on another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room.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750" y="6237288"/>
            <a:ext cx="7343775" cy="2794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FFFFFF"/>
                </a:solidFill>
                <a:latin typeface="Arial" charset="0"/>
                <a:ea typeface="微軟正黑體" charset="0"/>
                <a:cs typeface="微軟正黑體" charset="0"/>
              </a:rPr>
              <a:t>Note: There's no limitation to the number of rooms created or the number of sensors placed in one room.</a:t>
            </a:r>
          </a:p>
        </p:txBody>
      </p:sp>
      <p:cxnSp>
        <p:nvCxnSpPr>
          <p:cNvPr id="21510" name="AutoShape 6"/>
          <p:cNvCxnSpPr>
            <a:cxnSpLocks noChangeShapeType="1"/>
          </p:cNvCxnSpPr>
          <p:nvPr/>
        </p:nvCxnSpPr>
        <p:spPr bwMode="auto">
          <a:xfrm>
            <a:off x="1782763" y="2052638"/>
            <a:ext cx="0" cy="0"/>
          </a:xfrm>
          <a:prstGeom prst="straightConnector1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/>
          <a:stretch>
            <a:fillRect/>
          </a:stretch>
        </p:blipFill>
        <p:spPr bwMode="auto">
          <a:xfrm>
            <a:off x="6215074" y="2017713"/>
            <a:ext cx="20764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8001000" y="2819400"/>
            <a:ext cx="431800" cy="395287"/>
          </a:xfrm>
          <a:prstGeom prst="ellipse">
            <a:avLst/>
          </a:prstGeom>
          <a:noFill/>
          <a:ln w="54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447800" y="2682082"/>
            <a:ext cx="2736850" cy="1107282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81000" y="2286000"/>
            <a:ext cx="1073883" cy="7921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651250" y="1447800"/>
            <a:ext cx="2073275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Add new Room II</a:t>
            </a:r>
          </a:p>
        </p:txBody>
      </p:sp>
    </p:spTree>
    <p:extLst>
      <p:ext uri="{BB962C8B-B14F-4D97-AF65-F5344CB8AC3E}">
        <p14:creationId xmlns:p14="http://schemas.microsoft.com/office/powerpoint/2010/main" val="90369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90800" y="1447800"/>
            <a:ext cx="4038600" cy="3683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Delete Sensors in the Room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57245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1. click the sensor inside the room </a:t>
            </a:r>
            <a:r>
              <a:rPr lang="en-GB" sz="1600" u="sng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until it floats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, and drag it to the trash icon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248400" y="3352800"/>
            <a:ext cx="2016125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The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house icon is also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removed.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/>
          <a:stretch>
            <a:fillRect/>
          </a:stretch>
        </p:blipFill>
        <p:spPr bwMode="auto">
          <a:xfrm>
            <a:off x="6215074" y="2030150"/>
            <a:ext cx="2135911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8077200" y="2815189"/>
            <a:ext cx="280807" cy="323850"/>
          </a:xfrm>
          <a:prstGeom prst="ellipse">
            <a:avLst/>
          </a:prstGeom>
          <a:noFill/>
          <a:ln w="54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263900" y="5732463"/>
            <a:ext cx="2662237" cy="835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新細明體" charset="0"/>
              </a:rPr>
              <a:t>2. once deleted, the sensors will not be seen in the room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pic>
        <p:nvPicPr>
          <p:cNvPr id="21709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981200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2124075" y="4005263"/>
            <a:ext cx="215900" cy="10795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1709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81200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81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759200" y="1447800"/>
            <a:ext cx="1655763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Delete Room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476375" y="5724525"/>
            <a:ext cx="2700338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微軟正黑體" pitchFamily="34" charset="-120"/>
              </a:rPr>
              <a:t>1. to delete a room, click the “x” icon on the upper right part of the window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895850" y="5732463"/>
            <a:ext cx="2700338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新細明體" pitchFamily="18" charset="-120"/>
              </a:rPr>
              <a:t>2. once deleted, it back to “Add new” page</a:t>
            </a:r>
          </a:p>
        </p:txBody>
      </p:sp>
      <p:pic>
        <p:nvPicPr>
          <p:cNvPr id="219142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363" y="1981200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476375" y="2005542"/>
            <a:ext cx="2660649" cy="3547532"/>
            <a:chOff x="1476375" y="2060840"/>
            <a:chExt cx="2660649" cy="3547532"/>
          </a:xfrm>
        </p:grpSpPr>
        <p:pic>
          <p:nvPicPr>
            <p:cNvPr id="21914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6375" y="2060840"/>
              <a:ext cx="2660649" cy="354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635375" y="2349500"/>
              <a:ext cx="360363" cy="358775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558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Scene Settings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63938" y="1447800"/>
            <a:ext cx="2087562" cy="3683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A. Intruder Alarm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427538" y="2133600"/>
            <a:ext cx="3816350" cy="3413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To activate armed and disarmed mode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427538" y="3581400"/>
            <a:ext cx="3816350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Trigger: allows you to set the duration for   triggering the alarm in armed mode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427538" y="5418138"/>
            <a:ext cx="3816350" cy="3365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Duration: set the duration of the alarm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427538" y="2644775"/>
            <a:ext cx="3816350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during armed mode, the padlock icon will be close, and disarmed mode, padlock will be open</a:t>
            </a:r>
          </a:p>
        </p:txBody>
      </p:sp>
      <p:pic>
        <p:nvPicPr>
          <p:cNvPr id="22119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817" y="1905000"/>
            <a:ext cx="2929767" cy="3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295862" y="3576411"/>
            <a:ext cx="302636" cy="233589"/>
          </a:xfrm>
          <a:prstGeom prst="ellipse">
            <a:avLst/>
          </a:prstGeom>
          <a:noFill/>
          <a:ln w="3600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3657725" y="3569499"/>
            <a:ext cx="301166" cy="233589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2561771" y="2285499"/>
            <a:ext cx="1865767" cy="1351579"/>
          </a:xfrm>
          <a:prstGeom prst="line">
            <a:avLst/>
          </a:prstGeom>
          <a:noFill/>
          <a:ln w="36000" cap="flat">
            <a:solidFill>
              <a:srgbClr val="DC2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3894252" y="3103792"/>
            <a:ext cx="533286" cy="467177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427538" y="4278793"/>
            <a:ext cx="3816350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Siren Tone: allows users to decide which tune of siren to be used. There are six tones to choose from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62000" y="5943600"/>
            <a:ext cx="7848600" cy="67929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19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Note: Only Siren, Meter, Curtain Dimmer or Switch can be added in Scene</a:t>
            </a:r>
            <a:endParaRPr lang="en-GB" sz="19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16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14348" y="5643578"/>
            <a:ext cx="2655887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1. click “Add new” to make a new macro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643306" y="5643578"/>
            <a:ext cx="2663825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2. provide a name for macro and click OK.</a:t>
            </a:r>
          </a:p>
        </p:txBody>
      </p:sp>
      <p:pic>
        <p:nvPicPr>
          <p:cNvPr id="22938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2000240"/>
            <a:ext cx="2663824" cy="35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86116" y="1500174"/>
            <a:ext cx="2386017" cy="3715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A. Add new Macro</a:t>
            </a:r>
          </a:p>
        </p:txBody>
      </p:sp>
      <p:pic>
        <p:nvPicPr>
          <p:cNvPr id="22938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306" y="2000240"/>
            <a:ext cx="2657763" cy="3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858016" y="2000240"/>
            <a:ext cx="1428760" cy="27918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ea typeface="微軟正黑體" pitchFamily="34" charset="-120"/>
              </a:rPr>
              <a:t>Scene - Remote</a:t>
            </a:r>
            <a:endParaRPr lang="en-US" altLang="en-US" sz="12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7429520" y="5214950"/>
            <a:ext cx="777875" cy="27918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ea typeface="微軟正黑體" pitchFamily="34" charset="-120"/>
              </a:rPr>
              <a:t>Plug</a:t>
            </a:r>
            <a:endParaRPr lang="en-US" altLang="en-US" sz="12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72264" y="4572008"/>
            <a:ext cx="1474813" cy="279180"/>
          </a:xfrm>
          <a:prstGeom prst="rect">
            <a:avLst/>
          </a:prstGeom>
          <a:solidFill>
            <a:srgbClr val="C0504D">
              <a:alpha val="25000"/>
            </a:srgbClr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>
                <a:ea typeface="微軟正黑體" pitchFamily="34" charset="-120"/>
              </a:rPr>
              <a:t>Then  </a:t>
            </a:r>
            <a:r>
              <a:rPr lang="en-US" altLang="en-US" sz="1200" b="1" dirty="0" smtClean="0">
                <a:ea typeface="微軟正黑體" pitchFamily="34" charset="-120"/>
              </a:rPr>
              <a:t>Power off</a:t>
            </a:r>
            <a:endParaRPr lang="en-US" altLang="en-US" sz="1200" b="1" dirty="0">
              <a:ea typeface="微軟正黑體" pitchFamily="34" charset="-120"/>
            </a:endParaRPr>
          </a:p>
        </p:txBody>
      </p:sp>
      <p:pic>
        <p:nvPicPr>
          <p:cNvPr id="20" name="Picture 4" descr="http://www.philio-tech.com/img/product/PAN11&amp;PAD01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072074"/>
            <a:ext cx="887413" cy="9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6578" y="2928934"/>
            <a:ext cx="1329583" cy="13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500826" y="2500306"/>
            <a:ext cx="1714512" cy="279180"/>
          </a:xfrm>
          <a:prstGeom prst="rect">
            <a:avLst/>
          </a:prstGeom>
          <a:solidFill>
            <a:srgbClr val="C0504D">
              <a:alpha val="25000"/>
            </a:srgbClr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>
                <a:ea typeface="微軟正黑體" pitchFamily="34" charset="-120"/>
              </a:rPr>
              <a:t>If </a:t>
            </a:r>
            <a:r>
              <a:rPr lang="en-US" altLang="en-US" sz="1200" b="1" dirty="0" smtClean="0">
                <a:ea typeface="微軟正黑體" pitchFamily="34" charset="-120"/>
              </a:rPr>
              <a:t>System Armed</a:t>
            </a:r>
            <a:endParaRPr lang="en-US" altLang="en-US" sz="1200" b="1" dirty="0"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5731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148" y="1990181"/>
            <a:ext cx="2663052" cy="35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5" name="Picture 20" descr="macro06-1_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663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03575" y="5625456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4.  to specify the duration, click the duration and set the time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84175" y="5619750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3. click and drag the sensor that you want an event to occur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940425" y="5619750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微軟正黑體" charset="0"/>
                <a:cs typeface="微軟正黑體" charset="0"/>
              </a:rPr>
              <a:t>5. only sensors can be placed on the event and not switches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714744" y="1500174"/>
            <a:ext cx="1871662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B. Setting up IF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90053" y="2324099"/>
            <a:ext cx="787400" cy="38100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4" name="Picture 3" descr="C:\Users\asus\Desktop\New folder\combine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r="67645"/>
          <a:stretch/>
        </p:blipFill>
        <p:spPr bwMode="auto">
          <a:xfrm>
            <a:off x="6588125" y="1989138"/>
            <a:ext cx="215900" cy="35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142975" y="2571744"/>
            <a:ext cx="404837" cy="569917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1" name="Picture 3" descr="C:\Users\asus\Desktop\New folder\combine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1"/>
          <a:stretch/>
        </p:blipFill>
        <p:spPr bwMode="auto">
          <a:xfrm>
            <a:off x="5940425" y="1989138"/>
            <a:ext cx="71687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348" y="1990181"/>
            <a:ext cx="2663052" cy="35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sus\Desktop\New folder\photo143954195365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72"/>
          <a:stretch/>
        </p:blipFill>
        <p:spPr bwMode="auto">
          <a:xfrm>
            <a:off x="6766032" y="1989137"/>
            <a:ext cx="1838218" cy="15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97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12" y="1989138"/>
            <a:ext cx="2663427" cy="355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940425" y="5589588"/>
            <a:ext cx="2663825" cy="74136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8. to set up the actuator, click on the actuator itself and choose from the options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203575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微軟正黑體" pitchFamily="34" charset="-120"/>
              </a:rPr>
              <a:t>7. click and drag the actuators that you want to react to your “If” 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286116" y="1500174"/>
            <a:ext cx="2297119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B. Setting up Then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1690688" y="3644900"/>
            <a:ext cx="577850" cy="144463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1403350" y="3789363"/>
            <a:ext cx="720725" cy="36036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68313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6. for the Execution, you can either add actuators or add scene.</a:t>
            </a:r>
          </a:p>
        </p:txBody>
      </p:sp>
      <p:pic>
        <p:nvPicPr>
          <p:cNvPr id="23348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1989667"/>
            <a:ext cx="2663823" cy="35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425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915247" y="2888270"/>
            <a:ext cx="442439" cy="1112234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123085" y="2674228"/>
            <a:ext cx="792162" cy="42808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90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203575" y="1473200"/>
            <a:ext cx="2736849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B. Setting up Then</a:t>
            </a:r>
          </a:p>
        </p:txBody>
      </p:sp>
      <p:pic>
        <p:nvPicPr>
          <p:cNvPr id="23552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1989667"/>
            <a:ext cx="2663823" cy="35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68313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9. to specify the duration, click the duration and set the time</a:t>
            </a:r>
          </a:p>
        </p:txBody>
      </p:sp>
      <p:pic>
        <p:nvPicPr>
          <p:cNvPr id="23552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1989667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203575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10. to receive alert if triggered, tap the switch beside the notification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292725" y="4221163"/>
            <a:ext cx="358775" cy="3603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3552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425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940425" y="5589588"/>
            <a:ext cx="2663825" cy="4635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11. To turn on the Macro, tap the this icon switch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940425" y="6092825"/>
            <a:ext cx="2662238" cy="4635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12. to try to play the macro, click on the play icon.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516688" y="2141538"/>
            <a:ext cx="423862" cy="2794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11.</a:t>
            </a: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7451725" y="5084763"/>
            <a:ext cx="360363" cy="3603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164388" y="4941888"/>
            <a:ext cx="431800" cy="27781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12.</a:t>
            </a: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804025" y="2276475"/>
            <a:ext cx="360363" cy="36036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21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36721" y="620713"/>
            <a:ext cx="390072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3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Schedule</a:t>
            </a:r>
            <a:r>
              <a:rPr lang="en-GB" sz="3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 </a:t>
            </a:r>
            <a:r>
              <a:rPr lang="en-GB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Settings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4348" y="5857892"/>
            <a:ext cx="7786742" cy="67929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19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Note: Only Siren, Meter, Curtain Dimmer or Switch can be added in Schedule</a:t>
            </a:r>
            <a:endParaRPr lang="en-GB" sz="19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pic>
        <p:nvPicPr>
          <p:cNvPr id="7172" name="Picture 4" descr="C:\Users\asus\Desktop\New folder\schedul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428764"/>
            <a:ext cx="26987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2833"/>
            <a:ext cx="26431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62008"/>
            <a:ext cx="2628900" cy="35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0581" y="5105400"/>
            <a:ext cx="2655887" cy="581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1. click </a:t>
            </a:r>
            <a:r>
              <a:rPr lang="en-US" altLang="en-US" sz="1600" dirty="0">
                <a:solidFill>
                  <a:srgbClr val="000000"/>
                </a:solidFill>
                <a:ea typeface="微軟正黑體" pitchFamily="34" charset="-120"/>
              </a:rPr>
              <a:t>“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Add new</a:t>
            </a:r>
            <a:r>
              <a:rPr lang="en-US" altLang="en-US" sz="1600" dirty="0">
                <a:solidFill>
                  <a:srgbClr val="000000"/>
                </a:solidFill>
                <a:ea typeface="微軟正黑體" pitchFamily="34" charset="-120"/>
              </a:rPr>
              <a:t>”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 to make a new schedule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075843" y="5105400"/>
            <a:ext cx="2663825" cy="581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ea typeface="微軟正黑體" pitchFamily="34" charset="-120"/>
              </a:rPr>
              <a:t>2. provide a name for schedule and click OK.</a:t>
            </a:r>
          </a:p>
        </p:txBody>
      </p:sp>
    </p:spTree>
    <p:extLst>
      <p:ext uri="{BB962C8B-B14F-4D97-AF65-F5344CB8AC3E}">
        <p14:creationId xmlns:p14="http://schemas.microsoft.com/office/powerpoint/2010/main" val="461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343775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907704" y="620713"/>
            <a:ext cx="554005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標楷體" charset="-120"/>
                <a:ea typeface="新細明體" charset="-120"/>
              </a:rPr>
              <a:t>EASY</a:t>
            </a:r>
            <a:r>
              <a:rPr lang="en-GB" altLang="en-US" sz="3600" b="1" dirty="0" smtClean="0">
                <a:solidFill>
                  <a:srgbClr val="000000"/>
                </a:solidFill>
                <a:latin typeface="標楷體" charset="-120"/>
                <a:ea typeface="新細明體" charset="-120"/>
              </a:rPr>
              <a:t>FIKS SMART HOME</a:t>
            </a:r>
            <a:endParaRPr lang="en-GB" altLang="en-US" sz="3600" b="1" dirty="0">
              <a:solidFill>
                <a:srgbClr val="000000"/>
              </a:solidFill>
              <a:latin typeface="標楷體" charset="-12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122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981200" y="622300"/>
            <a:ext cx="518159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Where to Use</a:t>
            </a:r>
            <a:endParaRPr lang="en-GB" sz="36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  <p:pic>
        <p:nvPicPr>
          <p:cNvPr id="1026" name="Picture 2" descr="http://www.destinationsdreamsanddogs.com/wp-content/uploads/2013/03/Happy-seni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4578"/>
            <a:ext cx="411994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3bcndadptrp71.cloudfront.net/townsville/files/2014/02/lock-your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4578"/>
            <a:ext cx="2743200" cy="27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2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PAD</a:t>
            </a:r>
            <a:r>
              <a:rPr lang="zh-TW" altLang="en-US" dirty="0" smtClean="0"/>
              <a:t> </a:t>
            </a:r>
            <a:r>
              <a:rPr lang="en-US" altLang="zh-TW" dirty="0" smtClean="0"/>
              <a:t>Quick Guide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72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95600" y="646888"/>
            <a:ext cx="320822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Include Device</a:t>
            </a:r>
            <a:endParaRPr lang="en-GB" sz="36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000628" y="5286388"/>
            <a:ext cx="2796134" cy="1079399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2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. </a:t>
            </a:r>
            <a:r>
              <a:rPr lang="en-GB" altLang="en-US" sz="1600" dirty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While device is in including mode, click on the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+ </a:t>
            </a:r>
            <a:r>
              <a:rPr lang="en-GB" altLang="en-US" sz="1600" dirty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icon and select “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Include Device”.</a:t>
            </a:r>
            <a:endParaRPr lang="en-GB" altLang="en-US" sz="1600" dirty="0">
              <a:solidFill>
                <a:srgbClr val="000000"/>
              </a:solidFill>
              <a:latin typeface="微軟正黑體" charset="-120"/>
              <a:ea typeface="微軟正黑體" charset="-12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500166" y="5357826"/>
            <a:ext cx="2427287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1. Plug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Smart Plug into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 outlet. </a:t>
            </a:r>
          </a:p>
        </p:txBody>
      </p:sp>
      <p:pic>
        <p:nvPicPr>
          <p:cNvPr id="16" name="Picture 2" descr="C:\Users\asus\Desktop\photos\unna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928934"/>
            <a:ext cx="3031821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298" y="1857364"/>
            <a:ext cx="1750872" cy="18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571612"/>
            <a:ext cx="2419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3835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011863" y="5562600"/>
            <a:ext cx="2592642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3.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If successful, “Device excluded” will show on APP.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42910" y="5562600"/>
            <a:ext cx="2560665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1. Click on the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+ 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icon and select “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Exclude Device”.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95600" y="646888"/>
            <a:ext cx="336211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Exclude Device</a:t>
            </a:r>
            <a:endParaRPr lang="en-GB" sz="36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29000" y="5567622"/>
            <a:ext cx="2374900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2. Press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middle button and the disarm button together three times.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663094" y="2590800"/>
            <a:ext cx="1888022" cy="1975283"/>
            <a:chOff x="6477000" y="2320609"/>
            <a:chExt cx="1888022" cy="1975283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7000" y="2320609"/>
              <a:ext cx="1888022" cy="197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7004906" y="2716653"/>
              <a:ext cx="352970" cy="304801"/>
            </a:xfrm>
            <a:prstGeom prst="ellipse">
              <a:avLst/>
            </a:prstGeom>
            <a:noFill/>
            <a:ln w="36000" cap="flat">
              <a:solidFill>
                <a:srgbClr val="FF42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4191180" y="2743200"/>
            <a:ext cx="352970" cy="304801"/>
          </a:xfrm>
          <a:prstGeom prst="ellipse">
            <a:avLst/>
          </a:prstGeom>
          <a:noFill/>
          <a:ln w="36000" cap="flat">
            <a:solidFill>
              <a:srgbClr val="FF420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322" y="1643050"/>
            <a:ext cx="2571767" cy="3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643050"/>
            <a:ext cx="2552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072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Sensor Settings</a:t>
            </a: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260348" y="1623962"/>
            <a:ext cx="2660904" cy="3547872"/>
            <a:chOff x="413546" y="2035935"/>
            <a:chExt cx="2220354" cy="309092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546" y="2035935"/>
              <a:ext cx="2220354" cy="309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圓角矩形 2"/>
            <p:cNvSpPr/>
            <p:nvPr/>
          </p:nvSpPr>
          <p:spPr bwMode="auto">
            <a:xfrm>
              <a:off x="413546" y="2944636"/>
              <a:ext cx="586584" cy="33125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charset="0"/>
                <a:cs typeface="新細明體" charset="0"/>
              </a:endParaRPr>
            </a:p>
          </p:txBody>
        </p:sp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00600" y="5419438"/>
            <a:ext cx="28194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A new window will open with the information.</a:t>
            </a:r>
            <a:endParaRPr lang="en-GB" sz="16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4400" y="5419438"/>
            <a:ext cx="3352800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Click on the sensor you want to see the information and settings.</a:t>
            </a:r>
            <a:endParaRPr lang="en-GB" alt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2657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441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2657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Sensor Settings</a:t>
            </a: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072066" y="5715016"/>
            <a:ext cx="28194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Change the name of the sensor and click OK.</a:t>
            </a:r>
            <a:endParaRPr lang="en-GB" sz="16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85852" y="5786454"/>
            <a:ext cx="2871782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Click on the name of the sensor.</a:t>
            </a:r>
            <a:endParaRPr lang="en-GB" alt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24200" y="1484313"/>
            <a:ext cx="3086100" cy="3715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Change Name</a:t>
            </a:r>
            <a:endParaRPr lang="en-US" sz="1800" b="1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14612" y="2214554"/>
            <a:ext cx="9144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b="1209"/>
          <a:stretch>
            <a:fillRect/>
          </a:stretch>
        </p:blipFill>
        <p:spPr bwMode="auto">
          <a:xfrm>
            <a:off x="5143504" y="2000240"/>
            <a:ext cx="26479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35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2657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Sensor Settings</a:t>
            </a: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86314" y="5715016"/>
            <a:ext cx="3276624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Once click all the information will be removed.</a:t>
            </a:r>
            <a:endParaRPr lang="en-GB" sz="16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00100" y="5715016"/>
            <a:ext cx="33528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To delete the information, click on the brush tool </a:t>
            </a:r>
            <a:endParaRPr lang="en-GB" alt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24200" y="1484313"/>
            <a:ext cx="3086100" cy="3715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Delete Information</a:t>
            </a:r>
            <a:endParaRPr lang="en-US" sz="1800" b="1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714744" y="2786058"/>
            <a:ext cx="357190" cy="2857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00240"/>
            <a:ext cx="26479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5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51250" y="1447800"/>
            <a:ext cx="2000250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Add new Room I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5288" y="56610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微軟正黑體" pitchFamily="34" charset="-120"/>
              </a:rPr>
              <a:t>1. on Room section, to make a new room click “Add new”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203575" y="5661025"/>
            <a:ext cx="2663825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2. provide a name for the room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011863" y="56610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3. a new window will be formed to sort the sensors and you can choose photo from library or camera by clicking camera icon.</a:t>
            </a:r>
          </a:p>
        </p:txBody>
      </p:sp>
      <p:pic>
        <p:nvPicPr>
          <p:cNvPr id="21299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1989667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260" y="1989138"/>
            <a:ext cx="2660904" cy="3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804025" y="2492375"/>
            <a:ext cx="431800" cy="431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1400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746</Words>
  <Application>Microsoft Office PowerPoint</Application>
  <PresentationFormat>Diavoorstelling (4:3)</PresentationFormat>
  <Paragraphs>97</Paragraphs>
  <Slides>19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1" baseType="lpstr">
      <vt:lpstr>10_Office Theme</vt:lpstr>
      <vt:lpstr>1_Office Theme</vt:lpstr>
      <vt:lpstr>PowerPoint-presentatie</vt:lpstr>
      <vt:lpstr>PowerPoint-presentatie</vt:lpstr>
      <vt:lpstr>PAD Quick Guide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Phoeberry</dc:creator>
  <cp:lastModifiedBy>Rob Bos</cp:lastModifiedBy>
  <cp:revision>127</cp:revision>
  <dcterms:created xsi:type="dcterms:W3CDTF">2015-08-12T07:14:09Z</dcterms:created>
  <dcterms:modified xsi:type="dcterms:W3CDTF">2017-07-25T12:20:08Z</dcterms:modified>
</cp:coreProperties>
</file>